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610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763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76300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86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Divergence in Different Coordinate System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763000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763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610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86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438400"/>
            <a:ext cx="8534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381999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10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28600"/>
            <a:ext cx="86106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10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743200"/>
            <a:ext cx="8610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305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0"/>
            <a:ext cx="86106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87" y="838200"/>
            <a:ext cx="8429625" cy="369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686800" cy="640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8305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4582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382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610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86800" cy="6477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45820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86800" cy="6477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868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87" y="457200"/>
            <a:ext cx="850582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</Words>
  <Application>Microsoft Office PowerPoint</Application>
  <PresentationFormat>On-screen Show (4:3)</PresentationFormat>
  <Paragraphs>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Divergence in Different Coordinate System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2</cp:revision>
  <dcterms:created xsi:type="dcterms:W3CDTF">2006-08-16T00:00:00Z</dcterms:created>
  <dcterms:modified xsi:type="dcterms:W3CDTF">2021-04-14T05:13:15Z</dcterms:modified>
</cp:coreProperties>
</file>